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88" r:id="rId4"/>
    <p:sldId id="289" r:id="rId5"/>
    <p:sldId id="258" r:id="rId6"/>
    <p:sldId id="271" r:id="rId7"/>
    <p:sldId id="257" r:id="rId8"/>
    <p:sldId id="290" r:id="rId9"/>
    <p:sldId id="278" r:id="rId10"/>
    <p:sldId id="262" r:id="rId11"/>
    <p:sldId id="277" r:id="rId12"/>
    <p:sldId id="263" r:id="rId13"/>
    <p:sldId id="274" r:id="rId14"/>
    <p:sldId id="293" r:id="rId15"/>
    <p:sldId id="266" r:id="rId16"/>
    <p:sldId id="291" r:id="rId17"/>
    <p:sldId id="275" r:id="rId18"/>
    <p:sldId id="279" r:id="rId19"/>
    <p:sldId id="281" r:id="rId20"/>
    <p:sldId id="282" r:id="rId21"/>
    <p:sldId id="283" r:id="rId22"/>
    <p:sldId id="284" r:id="rId23"/>
    <p:sldId id="264" r:id="rId24"/>
    <p:sldId id="265" r:id="rId25"/>
    <p:sldId id="285" r:id="rId26"/>
    <p:sldId id="267" r:id="rId27"/>
    <p:sldId id="286" r:id="rId28"/>
    <p:sldId id="287" r:id="rId29"/>
    <p:sldId id="276" r:id="rId30"/>
    <p:sldId id="29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E0B5F1"/>
    <a:srgbClr val="762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3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43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5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35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30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18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63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11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69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77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8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92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484EA-46BF-4331-B798-478E7C41B1B1}" type="datetimeFigureOut">
              <a:rPr lang="pt-BR" smtClean="0"/>
              <a:t>05/09/2018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8DEF-26B9-4307-BE36-D2FCCFF7E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57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171F8FF-C3CB-4BE1-959B-A5EE4AE37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endParaRPr lang="pt-BR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FD18BB-A653-4B62-8F5E-46AE0CFF9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DC881E-63F9-4AC0-A944-D055F873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00"/>
            <a:ext cx="12284765" cy="69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6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39EB6A-4C1F-4B9A-959B-26546ED1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Personagens</a:t>
            </a:r>
          </a:p>
        </p:txBody>
      </p:sp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E6589964-0892-4C01-88A9-8961E2512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83" y="1675227"/>
            <a:ext cx="735743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9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9EB6A-4C1F-4B9A-959B-26546ED1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pt-BR"/>
              <a:t>Personagens</a:t>
            </a:r>
            <a:endParaRPr lang="pt-BR" dirty="0"/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B99F60D9-4166-4EC6-BE38-61E81A5A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11" name="Espaço Reservado para Conteúdo 7">
            <a:extLst>
              <a:ext uri="{FF2B5EF4-FFF2-40B4-BE49-F238E27FC236}">
                <a16:creationId xmlns:a16="http://schemas.microsoft.com/office/drawing/2014/main" id="{3B793A59-D62A-4C90-84E3-44A72CED94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r="2" b="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1251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E2D4E-6492-4344-9D63-C62765F4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Armas x Items</a:t>
            </a:r>
          </a:p>
        </p:txBody>
      </p:sp>
      <p:pic>
        <p:nvPicPr>
          <p:cNvPr id="21" name="Espaço Reservado para Conteúdo 17">
            <a:extLst>
              <a:ext uri="{FF2B5EF4-FFF2-40B4-BE49-F238E27FC236}">
                <a16:creationId xmlns:a16="http://schemas.microsoft.com/office/drawing/2014/main" id="{F8A2CB13-33CD-445E-9DD8-566CD1D14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r="6245" b="-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B0FE7A9-4F44-4641-95B6-1CC7F09E8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1984230"/>
            <a:ext cx="1238250" cy="391477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774D83E-A3CD-4233-B0D5-7D356A234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62" y="2142307"/>
            <a:ext cx="9525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12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08D703-0567-49B0-9C5E-E625B445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pt-BR" sz="4000"/>
              <a:t>Mecânicas (co-op based)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CD7A8D3-BE02-4656-8DEE-33ECCEF5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pt-BR" sz="2000" dirty="0"/>
              <a:t>Aprimoramento de mecânicas clássicas com tecnologia e recursos atuais </a:t>
            </a:r>
          </a:p>
          <a:p>
            <a:r>
              <a:rPr lang="pt-BR" sz="2000" dirty="0"/>
              <a:t> Mecânica de combate em ação semelhante a The </a:t>
            </a:r>
            <a:r>
              <a:rPr lang="pt-BR" sz="2000" dirty="0" err="1"/>
              <a:t>legend</a:t>
            </a:r>
            <a:r>
              <a:rPr lang="pt-BR" sz="2000" dirty="0"/>
              <a:t> of </a:t>
            </a:r>
            <a:r>
              <a:rPr lang="pt-BR" sz="2000" dirty="0" err="1"/>
              <a:t>zelda,a</a:t>
            </a:r>
            <a:r>
              <a:rPr lang="pt-BR" sz="2000" dirty="0"/>
              <a:t> qual será adicionada ainda, a mecânica de skill e cura.</a:t>
            </a:r>
          </a:p>
          <a:p>
            <a:r>
              <a:rPr lang="pt-BR" sz="2000" dirty="0"/>
              <a:t> Cura é feita pelos players em </a:t>
            </a:r>
            <a:r>
              <a:rPr lang="pt-BR" sz="2000" dirty="0" err="1"/>
              <a:t>co-op</a:t>
            </a:r>
            <a:endParaRPr lang="pt-BR" sz="2000" dirty="0"/>
          </a:p>
          <a:p>
            <a:r>
              <a:rPr lang="pt-BR" sz="2000" dirty="0"/>
              <a:t> A defesa é feita um para o outro (</a:t>
            </a:r>
            <a:r>
              <a:rPr lang="pt-BR" sz="2000" dirty="0" err="1"/>
              <a:t>co-op</a:t>
            </a:r>
            <a:r>
              <a:rPr lang="pt-BR" sz="2000" dirty="0"/>
              <a:t>)</a:t>
            </a:r>
          </a:p>
          <a:p>
            <a:r>
              <a:rPr lang="pt-BR" sz="2000" dirty="0"/>
              <a:t>Itens de cura um para o outro</a:t>
            </a:r>
          </a:p>
          <a:p>
            <a:r>
              <a:rPr lang="pt-BR" sz="2000" dirty="0"/>
              <a:t> Personagens dão </a:t>
            </a:r>
            <a:r>
              <a:rPr lang="pt-BR" sz="2000" dirty="0" err="1"/>
              <a:t>dash</a:t>
            </a:r>
            <a:r>
              <a:rPr lang="pt-B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1703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0C2E4-B727-47E6-92CB-0F388FA4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de vitória x derrota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0BD7AC-A0A0-4DD8-874B-5563E53C2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Derrota - &gt; barra de vida chegar a zero </a:t>
            </a:r>
          </a:p>
          <a:p>
            <a:r>
              <a:rPr lang="pt-BR" dirty="0"/>
              <a:t>Vitoria </a:t>
            </a:r>
          </a:p>
          <a:p>
            <a:pPr lvl="1"/>
            <a:r>
              <a:rPr lang="pt-BR" dirty="0"/>
              <a:t>Vencer as batalhas contra os </a:t>
            </a:r>
            <a:r>
              <a:rPr lang="pt-BR" dirty="0" err="1"/>
              <a:t>mobs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Realizar as missões para passar de uma área a outra </a:t>
            </a:r>
          </a:p>
          <a:p>
            <a:pPr lvl="1"/>
            <a:r>
              <a:rPr lang="pt-BR" dirty="0" err="1"/>
              <a:t>NPCs</a:t>
            </a:r>
            <a:r>
              <a:rPr lang="pt-BR" dirty="0"/>
              <a:t> -&gt; baseadas em amigos  da sala</a:t>
            </a:r>
          </a:p>
          <a:p>
            <a:pPr lvl="3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3BA2CC-54CC-4692-9FAB-32113182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512" y="1653209"/>
            <a:ext cx="473765" cy="4737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446203C-EB59-4001-963B-F434AAED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277" y="1653209"/>
            <a:ext cx="473765" cy="4737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E371B42-0EAF-4967-8D92-E2C630F6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42" y="1646721"/>
            <a:ext cx="473765" cy="4737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AD53F79-A39A-4327-BBF2-DEAD3776A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855" y="3084155"/>
            <a:ext cx="575353" cy="57535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3F99F4E-5D30-4DB0-BDB0-4DC651DF3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90" y="3075044"/>
            <a:ext cx="593576" cy="59357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1C1B957-3D4A-4A4D-AF6F-5629BB928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73" y="3075044"/>
            <a:ext cx="677484" cy="59357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9005A2B-1317-4D6D-968F-FAFB4BBF9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64" y="3075044"/>
            <a:ext cx="593576" cy="593576"/>
          </a:xfrm>
          <a:prstGeom prst="rect">
            <a:avLst/>
          </a:prstGeom>
        </p:spPr>
      </p:pic>
      <p:pic>
        <p:nvPicPr>
          <p:cNvPr id="20" name="Espaço Reservado para Conteúdo 4">
            <a:extLst>
              <a:ext uri="{FF2B5EF4-FFF2-40B4-BE49-F238E27FC236}">
                <a16:creationId xmlns:a16="http://schemas.microsoft.com/office/drawing/2014/main" id="{70E90FF5-BBF5-4E4A-A6F4-93F073C9B8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" t="23012"/>
          <a:stretch/>
        </p:blipFill>
        <p:spPr>
          <a:xfrm>
            <a:off x="838200" y="4001294"/>
            <a:ext cx="3114261" cy="23893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6EF2C6A-219C-4CFC-8230-96BCF6661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025" y="4080166"/>
            <a:ext cx="1815549" cy="26169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1184A11-2880-4B56-AF46-F0C514713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907" y="3764080"/>
            <a:ext cx="2078508" cy="28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47A1D-5B98-4DEA-98EC-E701E674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pt-BR"/>
              <a:t>Mecânica adicional 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95B94E-F10C-40F8-A366-C2EEF9281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pt-BR" sz="1800" dirty="0"/>
              <a:t>Utilização de joystick USB</a:t>
            </a:r>
          </a:p>
          <a:p>
            <a:r>
              <a:rPr lang="pt-BR" sz="1800" dirty="0"/>
              <a:t>Pause game </a:t>
            </a:r>
          </a:p>
          <a:p>
            <a:r>
              <a:rPr lang="pt-BR" sz="1800" dirty="0" err="1"/>
              <a:t>Save</a:t>
            </a:r>
            <a:r>
              <a:rPr lang="pt-BR" sz="1800" dirty="0"/>
              <a:t> game</a:t>
            </a:r>
          </a:p>
          <a:p>
            <a:pPr marL="0" indent="0">
              <a:buNone/>
            </a:pPr>
            <a:endParaRPr lang="pt-BR" sz="1800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9" name="Espaço Reservado para Conteúdo 3">
            <a:extLst>
              <a:ext uri="{FF2B5EF4-FFF2-40B4-BE49-F238E27FC236}">
                <a16:creationId xmlns:a16="http://schemas.microsoft.com/office/drawing/2014/main" id="{CB628D8B-9DC6-4D09-BD1C-4BAB13BF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137" y="342696"/>
            <a:ext cx="2779875" cy="2779875"/>
          </a:xfrm>
          <a:prstGeom prst="rect">
            <a:avLst/>
          </a:prstGeom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m para joystick">
            <a:extLst>
              <a:ext uri="{FF2B5EF4-FFF2-40B4-BE49-F238E27FC236}">
                <a16:creationId xmlns:a16="http://schemas.microsoft.com/office/drawing/2014/main" id="{268F4D62-486A-4DA0-88F1-D97D71EC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138" y="3735414"/>
            <a:ext cx="2779874" cy="277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0D0202-ADC9-4C6B-85AB-8FE37904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88" y="4149401"/>
            <a:ext cx="4028660" cy="226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0EBD2-9217-4417-AE6E-1D34E0EA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Áudio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8FB915-6DC8-464E-B682-803AF2981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Músicas folk, convertidas para chiptune, típicas de </a:t>
            </a:r>
            <a:r>
              <a:rPr lang="pt-BR" dirty="0" err="1"/>
              <a:t>RPGs</a:t>
            </a:r>
            <a:r>
              <a:rPr lang="pt-BR" dirty="0"/>
              <a:t>.</a:t>
            </a:r>
          </a:p>
          <a:p>
            <a:r>
              <a:rPr lang="pt-BR" dirty="0"/>
              <a:t>Feedback sonoro de todas as interações com o jogo (por exemplo, pulos, ataques)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bg2">
            <a:hlinkClick r:id="" action="ppaction://media"/>
            <a:extLst>
              <a:ext uri="{FF2B5EF4-FFF2-40B4-BE49-F238E27FC236}">
                <a16:creationId xmlns:a16="http://schemas.microsoft.com/office/drawing/2014/main" id="{B36B0D7B-2851-4339-9BEB-274EE55F4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79373" y="3391694"/>
            <a:ext cx="609600" cy="609600"/>
          </a:xfrm>
          <a:prstGeom prst="rect">
            <a:avLst/>
          </a:prstGeom>
        </p:spPr>
      </p:pic>
      <p:pic>
        <p:nvPicPr>
          <p:cNvPr id="5" name="The Adventure Begins 8-bit remix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B96BD7F2-BE29-4F89-A545-0E3D5599AD8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91269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6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009A7-6C57-4703-8686-A0FBB489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Referencias: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081272-E5A6-4E43-9DC4-E533BFFE2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Jogos e animações utilizados como bases de design </a:t>
            </a:r>
          </a:p>
        </p:txBody>
      </p:sp>
    </p:spTree>
    <p:extLst>
      <p:ext uri="{BB962C8B-B14F-4D97-AF65-F5344CB8AC3E}">
        <p14:creationId xmlns:p14="http://schemas.microsoft.com/office/powerpoint/2010/main" val="1412131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D372A40-4DA5-4E07-A065-114B6A671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4" r="-2" b="10693"/>
          <a:stretch/>
        </p:blipFill>
        <p:spPr>
          <a:xfrm>
            <a:off x="4493436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6451640 w 7698564"/>
              <a:gd name="connsiteY3" fmla="*/ 0 h 3346705"/>
              <a:gd name="connsiteX4" fmla="*/ 6451640 w 7698564"/>
              <a:gd name="connsiteY4" fmla="*/ 479 h 3346705"/>
              <a:gd name="connsiteX5" fmla="*/ 7698564 w 7698564"/>
              <a:gd name="connsiteY5" fmla="*/ 479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6F6BBA2-438D-4CE0-AF8F-CF7BB095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74" r="2" b="2578"/>
          <a:stretch/>
        </p:blipFill>
        <p:spPr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66DD10A-3774-48D2-9445-07E490DC9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58" r="-1" b="11323"/>
          <a:stretch/>
        </p:blipFill>
        <p:spPr>
          <a:xfrm>
            <a:off x="6350089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3DCEF6F-2312-4288-BEC3-A971AA993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3055"/>
          <a:stretch/>
        </p:blipFill>
        <p:spPr>
          <a:xfrm>
            <a:off x="20" y="3511295"/>
            <a:ext cx="769854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2134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417E257-102B-40CC-842B-B78927CC0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8" r="1" b="11357"/>
          <a:stretch/>
        </p:blipFill>
        <p:spPr>
          <a:xfrm>
            <a:off x="324249" y="314147"/>
            <a:ext cx="4583555" cy="20285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6B95E8-CDF5-4B31-8B9A-0A1F1556A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2" r="13353" b="-2"/>
          <a:stretch/>
        </p:blipFill>
        <p:spPr>
          <a:xfrm>
            <a:off x="324249" y="2417724"/>
            <a:ext cx="4583555" cy="41157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7509D65-2810-4475-9965-B16CBFB89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8" r="10021" b="-2"/>
          <a:stretch/>
        </p:blipFill>
        <p:spPr>
          <a:xfrm>
            <a:off x="5011264" y="324495"/>
            <a:ext cx="4542127" cy="41157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C850239-E102-48BC-9041-BE6A556082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35" r="18621" b="4"/>
          <a:stretch/>
        </p:blipFill>
        <p:spPr>
          <a:xfrm>
            <a:off x="9630178" y="316371"/>
            <a:ext cx="2237573" cy="202851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6FE0FD0-8BD7-4FA6-BAEC-CBF7AE7425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06" r="12764" b="-4"/>
          <a:stretch/>
        </p:blipFill>
        <p:spPr>
          <a:xfrm>
            <a:off x="9630176" y="2417727"/>
            <a:ext cx="2250442" cy="202996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2CE123-51E1-4CCB-823A-4E8505585E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73" r="18474" b="1"/>
          <a:stretch/>
        </p:blipFill>
        <p:spPr>
          <a:xfrm>
            <a:off x="4991493" y="4544616"/>
            <a:ext cx="6876257" cy="1988889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214730F-EB77-4EF0-BF37-92D76BCC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STARDEW VALLEY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51319CF6-2C14-4697-BAB1-6AF5D656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97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2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13E161D-9401-43E4-A853-F762366BA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9DBA00-76E9-4F37-AA64-CA352B697908}"/>
              </a:ext>
            </a:extLst>
          </p:cNvPr>
          <p:cNvSpPr txBox="1"/>
          <p:nvPr/>
        </p:nvSpPr>
        <p:spPr>
          <a:xfrm>
            <a:off x="145774" y="135379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E0B5F1"/>
                </a:solidFill>
                <a:latin typeface="Gumball" panose="00000400000000000000" pitchFamily="2" charset="0"/>
              </a:rPr>
              <a:t>Tales </a:t>
            </a:r>
            <a:r>
              <a:rPr lang="pt-BR" sz="88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umball" panose="00000400000000000000" pitchFamily="2" charset="0"/>
              </a:rPr>
              <a:t>of</a:t>
            </a:r>
            <a:r>
              <a:rPr lang="pt-BR" sz="8800" b="1" dirty="0">
                <a:latin typeface="Gumball" panose="00000400000000000000" pitchFamily="2" charset="0"/>
              </a:rPr>
              <a:t> </a:t>
            </a:r>
            <a:r>
              <a:rPr lang="pt-BR" sz="8800" b="1" dirty="0">
                <a:solidFill>
                  <a:srgbClr val="FF99FF"/>
                </a:solidFill>
                <a:latin typeface="Gumball" panose="00000400000000000000" pitchFamily="2" charset="0"/>
              </a:rPr>
              <a:t>seasons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06B1C-97FA-4144-9A9C-9FF75172CBBF}"/>
              </a:ext>
            </a:extLst>
          </p:cNvPr>
          <p:cNvSpPr txBox="1"/>
          <p:nvPr/>
        </p:nvSpPr>
        <p:spPr>
          <a:xfrm>
            <a:off x="0" y="29486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ixel Emulator" panose="02000500000000000000" pitchFamily="2" charset="0"/>
              </a:rPr>
              <a:t>JOGOS DIGITAIS – NOTURNO – 2/2018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7967B-A2B0-4AFA-89D8-37A831632471}"/>
              </a:ext>
            </a:extLst>
          </p:cNvPr>
          <p:cNvSpPr txBox="1"/>
          <p:nvPr/>
        </p:nvSpPr>
        <p:spPr>
          <a:xfrm>
            <a:off x="0" y="429678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Nintendo NES Font" panose="00000400000000000000" pitchFamily="2" charset="0"/>
              </a:rPr>
              <a:t>MARIO HENRIQUE AGREGADO</a:t>
            </a:r>
          </a:p>
          <a:p>
            <a:pPr algn="ctr"/>
            <a:r>
              <a:rPr lang="pt-BR" b="1" dirty="0">
                <a:latin typeface="Nintendo NES Font" panose="00000400000000000000" pitchFamily="2" charset="0"/>
              </a:rPr>
              <a:t>TAYLA TINEU</a:t>
            </a:r>
          </a:p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087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6A4B5-25EA-460D-B1C3-2706DC44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Legend</a:t>
            </a:r>
            <a:r>
              <a:rPr lang="pt-BR" dirty="0"/>
              <a:t> of </a:t>
            </a:r>
            <a:r>
              <a:rPr lang="pt-BR" dirty="0" err="1"/>
              <a:t>zelda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55A2710-DF31-442F-B2B4-9FF7B432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422" y="2087552"/>
            <a:ext cx="3694496" cy="15485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2AFAE6-0B59-4E54-9ACC-E8531C6DF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866" y="1880408"/>
            <a:ext cx="4634712" cy="30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14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14938-6907-426C-A16D-5904F08E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Dragon </a:t>
            </a:r>
            <a:r>
              <a:rPr lang="pt-BR" dirty="0" err="1"/>
              <a:t>quest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2A00E5-B1D7-470F-8D64-77210E64A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4978"/>
            <a:ext cx="2908044" cy="29080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5337C9-718D-405B-A459-1467BE75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84" y="1974978"/>
            <a:ext cx="3535986" cy="21215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E3664A8-9DA5-488D-BDB6-3EE2995A4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78" y="1764648"/>
            <a:ext cx="2420322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53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D5511-8660-44E9-9A1A-8C9FF7CAD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Legend</a:t>
            </a:r>
            <a:r>
              <a:rPr lang="pt-BR" dirty="0"/>
              <a:t> of mana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C9714AD-2781-4849-A445-C28BF6370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3" y="1690687"/>
            <a:ext cx="4327123" cy="466381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94611C-8608-456F-819E-86F07351D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69" y="1690687"/>
            <a:ext cx="4145078" cy="466381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D5B1F35-EFE4-412D-A5EC-8491B2A14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76" y="1690685"/>
            <a:ext cx="3299493" cy="46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7B69B-2128-4255-B386-8C27E6B5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Chrono</a:t>
            </a:r>
            <a:r>
              <a:rPr lang="pt-BR" dirty="0"/>
              <a:t> trigger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4579BEC-CD8D-4F37-8A0A-5DDCFA22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2" y="2445955"/>
            <a:ext cx="4929403" cy="277792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FFEDDF-F565-46BB-8D4D-3FB39DB8B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009" y="1361633"/>
            <a:ext cx="6114178" cy="4946569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981B36-0498-4ED3-9322-2DD4049E8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31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061DAF-2B05-48A6-8245-17C435F0D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Gumball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EA97661-2CFB-4E97-936F-73A27747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475146"/>
            <a:ext cx="5455917" cy="39009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0F304E1-A0B3-4C17-B51D-84E836CEB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84340"/>
            <a:ext cx="5455917" cy="30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4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9AC1EC-C0E2-4F05-8E5F-B4987A7F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 the Garden wall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F1C913-E2AC-4BAA-BAD9-EF80DBDFF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0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5252D6-2006-4BFC-A20C-518FA60B2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1" r="2" b="22359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FDF8883-F538-4C4A-915C-EE4341DB7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9471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1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B533D5-1E64-48E3-B1FD-EE8DAAB8F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Tolkien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4EF3132-EB23-4B5D-A75E-F84D5DEF6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80" y="2426818"/>
            <a:ext cx="3228091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2C6E5D0-C05C-4F9C-B07A-9800FCC2A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59" y="2426818"/>
            <a:ext cx="347794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4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E0D962-137E-489D-862C-5BE1DF88A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Shigeru Miyamoto</a:t>
            </a:r>
            <a:br>
              <a:rPr lang="en-US" sz="3000">
                <a:solidFill>
                  <a:srgbClr val="FFFFFF"/>
                </a:solidFill>
              </a:rPr>
            </a:br>
            <a:endParaRPr lang="en-US" sz="3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AAB30C3-EB33-47B8-9C00-16015B164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529705"/>
            <a:ext cx="5455917" cy="379186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F844058E-1A33-46F6-8A29-612D4ABF0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36601"/>
            <a:ext cx="5455917" cy="31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29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E36A9E-D79B-4957-BF3F-CB1A0798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Estações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86446020-86B9-43D1-B50C-7CF319092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97" y="2426818"/>
            <a:ext cx="4007656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B8E5C15-9813-49F0-895C-6F4DCD525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932079"/>
            <a:ext cx="5455917" cy="29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7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09429FC-3CBC-4C0E-8B1A-13A7545B0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8" b="9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3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7136F9B-D16D-42D3-9C59-1F00B7A58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9F5903-A4E9-438E-AE3B-DAA36076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Gênero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603181-156F-4A09-BD04-A3BC0F1B4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endParaRPr lang="en-US" sz="1800"/>
          </a:p>
          <a:p>
            <a:pPr lvl="1"/>
            <a:r>
              <a:rPr lang="pt-BR" sz="1800"/>
              <a:t>RPG</a:t>
            </a:r>
            <a:endParaRPr lang="en-US" sz="1800"/>
          </a:p>
          <a:p>
            <a:pPr lvl="1"/>
            <a:r>
              <a:rPr lang="pt-BR" sz="1800"/>
              <a:t>Ação</a:t>
            </a:r>
            <a:endParaRPr lang="en-US" sz="1800"/>
          </a:p>
          <a:p>
            <a:pPr lvl="1"/>
            <a:r>
              <a:rPr lang="pt-BR" sz="1800"/>
              <a:t>Beat’em’up</a:t>
            </a:r>
            <a:endParaRPr lang="en-US" sz="1800"/>
          </a:p>
          <a:p>
            <a:pPr lvl="1"/>
            <a:r>
              <a:rPr lang="pt-BR" sz="1800"/>
              <a:t>Co-op</a:t>
            </a:r>
            <a:endParaRPr lang="en-US" sz="1800"/>
          </a:p>
          <a:p>
            <a:pPr lvl="1"/>
            <a:r>
              <a:rPr lang="pt-BR" sz="1800"/>
              <a:t>Multiplayer</a:t>
            </a:r>
            <a:endParaRPr lang="en-US" sz="1800"/>
          </a:p>
          <a:p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90365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72E7552-DA17-4318-9C4A-6779FE269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643466"/>
            <a:ext cx="83566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4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37514-7EF9-498F-ABE3-DE2B2B30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pt-BR" sz="4000"/>
              <a:t>Plataforma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C8DC8C-9A80-468B-8049-3A60015F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4846320" cy="0"/>
          </a:xfrm>
          <a:prstGeom prst="line">
            <a:avLst/>
          </a:prstGeom>
          <a:ln>
            <a:solidFill>
              <a:srgbClr val="F4B1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5B25E-33F1-4F46-BCFB-B4E3BCD93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1734" cy="43513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sz="2000"/>
          </a:p>
          <a:p>
            <a:pPr lvl="1"/>
            <a:r>
              <a:rPr lang="pt-BR" sz="2000"/>
              <a:t>Windows</a:t>
            </a:r>
            <a:endParaRPr lang="en-US" sz="2000"/>
          </a:p>
          <a:p>
            <a:pPr lvl="1"/>
            <a:r>
              <a:rPr lang="pt-BR" sz="2000"/>
              <a:t>Linux</a:t>
            </a:r>
          </a:p>
          <a:p>
            <a:pPr lvl="1"/>
            <a:r>
              <a:rPr lang="pt-BR" sz="2000"/>
              <a:t>Desenvolvido em python + pygame</a:t>
            </a:r>
            <a:endParaRPr lang="en-US" sz="2000"/>
          </a:p>
          <a:p>
            <a:endParaRPr lang="pt-BR" sz="20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3EC608-7E9A-4883-B7C6-54C8107D6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4" r="9780" b="-7"/>
          <a:stretch/>
        </p:blipFill>
        <p:spPr>
          <a:xfrm>
            <a:off x="6858851" y="481262"/>
            <a:ext cx="2213811" cy="28557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F9665D7-F63D-416E-B4E9-B27980563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" r="-307" b="3842"/>
          <a:stretch/>
        </p:blipFill>
        <p:spPr>
          <a:xfrm>
            <a:off x="4607488" y="3903050"/>
            <a:ext cx="4502726" cy="17354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B3BDE7-34AF-46BF-8BA5-AD6BCD97B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" t="4760" r="2853" b="5505"/>
          <a:stretch/>
        </p:blipFill>
        <p:spPr>
          <a:xfrm>
            <a:off x="9528314" y="3750365"/>
            <a:ext cx="2199860" cy="20408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895763-4977-41A8-BD29-CE83FACF3F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" t="3764" r="2694" b="-2"/>
          <a:stretch/>
        </p:blipFill>
        <p:spPr>
          <a:xfrm>
            <a:off x="9356034" y="602415"/>
            <a:ext cx="2650435" cy="26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59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41CA8-3974-47C9-912F-8B6B6C5F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Pixel-Art" panose="00000400000000000000" pitchFamily="2" charset="0"/>
              </a:rPr>
              <a:t>Nome do jogo + High concept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6E204D-32B0-4586-AEE2-264AE0C50A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Tales of seasons</a:t>
            </a:r>
          </a:p>
          <a:p>
            <a:r>
              <a:rPr lang="pt-BR" dirty="0"/>
              <a:t> Nome que indica o lado literário do jogo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29AD92-7D73-40F6-808E-B5FCBF4135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Quando descobrem que são protagonistas de RPG, Greg e Amy lutam para zerar o jogo e tentar voltar para casa.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8EDD2B-94A2-4AB0-ADF9-A8385545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3374748"/>
            <a:ext cx="3483252" cy="34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4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60FC3-8D0A-49F4-9BD4-DDAD908F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Ambientação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C66E3E2-40F8-479C-8DDD-3FC81D28D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69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5DA1E8-CBC7-480E-B323-5B1C9E032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Anos 90 </a:t>
            </a:r>
          </a:p>
          <a:p>
            <a:r>
              <a:rPr lang="en-US" sz="2400"/>
              <a:t>Inicio do jogo : mundo real, casa do protagonista </a:t>
            </a:r>
          </a:p>
          <a:p>
            <a:r>
              <a:rPr lang="en-US" sz="2400"/>
              <a:t>Durante o jogo : world of seasons, dentro do videogame</a:t>
            </a:r>
          </a:p>
          <a:p>
            <a:r>
              <a:rPr lang="en-US" sz="2400"/>
              <a:t>Final do jogo:  Underworld</a:t>
            </a:r>
          </a:p>
        </p:txBody>
      </p:sp>
    </p:spTree>
    <p:extLst>
      <p:ext uri="{BB962C8B-B14F-4D97-AF65-F5344CB8AC3E}">
        <p14:creationId xmlns:p14="http://schemas.microsoft.com/office/powerpoint/2010/main" val="60354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95DAC4-F3D1-41B6-8A92-297A57BCA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Enredo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BDB613-7026-45B1-B86A-E7A043F3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00" y="478232"/>
            <a:ext cx="2789902" cy="27899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B5A39111-2014-4AF0-AE3D-D4D3F4E7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97" y="3589867"/>
            <a:ext cx="2977708" cy="278892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306430-233C-4517-828E-8D555FE5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pt-BR" sz="1500">
                <a:solidFill>
                  <a:srgbClr val="FFFFFF"/>
                </a:solidFill>
              </a:rPr>
              <a:t>Este é um jogo RPG, sendo assim, seu principal objetivo é narrar uma história, inserindo o jogador no universo do jogo, com dinamismo, ao qual ele assume o papel do protagonista. Amy e Greg são dois melhores amigos que passam suas tardes jogando videogame e comendo pizza. Um dia, compram uma fita chamada “Tales of seasons”, a qual ambos passam horas jogando. </a:t>
            </a:r>
          </a:p>
          <a:p>
            <a:pPr marL="0"/>
            <a:r>
              <a:rPr lang="pt-BR" sz="1500">
                <a:solidFill>
                  <a:srgbClr val="FFFFFF"/>
                </a:solidFill>
              </a:rPr>
              <a:t>Após horas jogando, a mãe de Greg diz “Meninos, vão brincar lá fora, está um lindo dia...”,porém, ambos continuam a jogar. Quando a mãe de Greg sai, a fita começa a brilhar, e ambos são sugados para dentro do jogo. Agora, ambos devem lutar para zerar o jogo, para que assim possam voltar para o mundo real. </a:t>
            </a:r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8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4CB37-B6DA-4037-B76F-63E14357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Publico alvo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B18E74-467F-4E51-ACBF-3AEDE2A74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/>
              <a:t>Jovens </a:t>
            </a:r>
          </a:p>
          <a:p>
            <a:r>
              <a:rPr lang="pt-BR"/>
              <a:t>Adultos </a:t>
            </a:r>
          </a:p>
          <a:p>
            <a:r>
              <a:rPr lang="pt-BR"/>
              <a:t>Publico feminino 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7A1A50-3BFE-47D3-A31A-61DA4B54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70115"/>
            <a:ext cx="1405372" cy="13921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80DA7A1-05EE-4FF4-85E3-F42334EB3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92" y="228284"/>
            <a:ext cx="5286810" cy="31468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0FC816-939F-4CA6-BEEA-580C4102F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91" y="3494821"/>
            <a:ext cx="5286810" cy="29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7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47361-8933-40B1-95C0-5C6D6A27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pt-BR" sz="4000"/>
              <a:t>Objetivo do jogo(produto)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873C0E-12CD-4884-8E5F-D154023B6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7"/>
          <a:stretch/>
        </p:blipFill>
        <p:spPr>
          <a:xfrm>
            <a:off x="484632" y="787907"/>
            <a:ext cx="5126736" cy="5126736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F9806A-6DB8-43AF-9610-6B4528A84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pt-BR" sz="2000" dirty="0"/>
              <a:t>Este RPG ensina através dos desafios e história, o valor da vida, do mundo real e da gratidão. </a:t>
            </a:r>
          </a:p>
          <a:p>
            <a:r>
              <a:rPr lang="pt-BR" sz="2000" dirty="0"/>
              <a:t>O player irá Aprender com a história, evoluindo com os personagens </a:t>
            </a:r>
          </a:p>
          <a:p>
            <a:r>
              <a:rPr lang="pt-BR" sz="2000" dirty="0"/>
              <a:t> Simular um conto com elementos de “jornada do herói”</a:t>
            </a:r>
          </a:p>
        </p:txBody>
      </p:sp>
    </p:spTree>
    <p:extLst>
      <p:ext uri="{BB962C8B-B14F-4D97-AF65-F5344CB8AC3E}">
        <p14:creationId xmlns:p14="http://schemas.microsoft.com/office/powerpoint/2010/main" val="3037263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Widescreen</PresentationFormat>
  <Paragraphs>72</Paragraphs>
  <Slides>30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Gumball</vt:lpstr>
      <vt:lpstr>Nintendo NES Font</vt:lpstr>
      <vt:lpstr>Pixel Emulator</vt:lpstr>
      <vt:lpstr>Pixel-Art</vt:lpstr>
      <vt:lpstr>Office Theme</vt:lpstr>
      <vt:lpstr>Apresentação do PowerPoint</vt:lpstr>
      <vt:lpstr>Apresentação do PowerPoint</vt:lpstr>
      <vt:lpstr>Gênero</vt:lpstr>
      <vt:lpstr>Plataforma </vt:lpstr>
      <vt:lpstr>Nome do jogo + High concept </vt:lpstr>
      <vt:lpstr>Ambientação</vt:lpstr>
      <vt:lpstr>Enredo</vt:lpstr>
      <vt:lpstr>Publico alvo</vt:lpstr>
      <vt:lpstr>Objetivo do jogo(produto)</vt:lpstr>
      <vt:lpstr>Personagens</vt:lpstr>
      <vt:lpstr>Personagens</vt:lpstr>
      <vt:lpstr>Armas x Items</vt:lpstr>
      <vt:lpstr>Mecânicas (co-op based)</vt:lpstr>
      <vt:lpstr>Critérios de vitória x derrota</vt:lpstr>
      <vt:lpstr>Mecânica adicional </vt:lpstr>
      <vt:lpstr>Áudio</vt:lpstr>
      <vt:lpstr>Referencias:</vt:lpstr>
      <vt:lpstr>Apresentação do PowerPoint</vt:lpstr>
      <vt:lpstr>STARDEW VALLEY</vt:lpstr>
      <vt:lpstr>Legend of zelda</vt:lpstr>
      <vt:lpstr>Dragon quest</vt:lpstr>
      <vt:lpstr>Legend of mana</vt:lpstr>
      <vt:lpstr>Chrono trigger </vt:lpstr>
      <vt:lpstr>Gumball</vt:lpstr>
      <vt:lpstr>Over the Garden wall </vt:lpstr>
      <vt:lpstr>Tolkien </vt:lpstr>
      <vt:lpstr>Shigeru Miyamoto </vt:lpstr>
      <vt:lpstr>Estações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TAYLA TINEU</dc:creator>
  <cp:lastModifiedBy>TAYLA TINEU</cp:lastModifiedBy>
  <cp:revision>9</cp:revision>
  <dcterms:created xsi:type="dcterms:W3CDTF">2018-09-04T17:23:18Z</dcterms:created>
  <dcterms:modified xsi:type="dcterms:W3CDTF">2018-09-05T22:27:54Z</dcterms:modified>
</cp:coreProperties>
</file>